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60"/>
  </p:normalViewPr>
  <p:slideViewPr>
    <p:cSldViewPr>
      <p:cViewPr>
        <p:scale>
          <a:sx n="90" d="100"/>
          <a:sy n="90" d="100"/>
        </p:scale>
        <p:origin x="-81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12954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TƯ (22/4/2020)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590800"/>
            <a:ext cx="3517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228600"/>
            <a:ext cx="4870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 QUẬN 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52800" y="685800"/>
            <a:ext cx="3514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 NAI BI (25 – 36 THÁNG)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4" descr="Description: 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rgbClr val="0C780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0C780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rgbClr val="0C780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nằm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lìm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cành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vịt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lạch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bạch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ngang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vịt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:​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Quạc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quạc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quạc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ơi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Dậy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chơi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nhé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vẫn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ngủ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lìm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cành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mèo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mèo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cào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400" i="1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Meo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meo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meo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ơi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Dậy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chơi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nhé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vẫn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ngủ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lìm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cành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nhìn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thấy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áo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vàng</a:t>
            </a:r>
            <a:endParaRPr lang="en-US" sz="2400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bèn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giơ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ơi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hỡi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rụng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thơm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ngửi</a:t>
            </a:r>
            <a:r>
              <a:rPr lang="en-US" sz="2400" i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không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ăn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.​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liền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rơi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9600" y="5334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Các câu hỏi dành cho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" y="1752600"/>
            <a:ext cx="5166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2000" y="1143000"/>
            <a:ext cx="3642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0" y="2438400"/>
            <a:ext cx="4814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188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46</cp:revision>
  <dcterms:created xsi:type="dcterms:W3CDTF">2020-04-11T02:34:12Z</dcterms:created>
  <dcterms:modified xsi:type="dcterms:W3CDTF">2020-04-17T04:06:54Z</dcterms:modified>
</cp:coreProperties>
</file>